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1" r:id="rId13"/>
    <p:sldId id="270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6EB30-38BE-473D-9576-35A4F9C6C62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1F24-6BC1-48EB-A478-DF6D675FC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8F91-EDBE-40C2-6DBB-6A17BB74F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F9B56-20BC-6A55-6262-9150E67E1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1A58-F25D-08E4-2ED3-3E81553D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6835-9940-FFBB-B3A2-3DD15ECB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2EA69-8AC3-BC74-9289-F2002910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2D6E-CA4E-F651-E7DF-0BC6DA2F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B41E1-8CC5-FD8F-EA78-DE5D24A5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53BE-27A5-EFF8-9EF2-B9C9BAC5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2C37D-E884-2709-49A1-D2AA74DA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3C474-2D82-2125-08C6-B8815E7F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6AEAF-3AF9-67CF-F99E-0A64BF645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D4665-E9EE-5C24-AC94-5087BEC48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6F35-926B-8B90-B5B6-6FC6BBB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285D-0F5B-D0A9-3A00-6FAE40ED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D1D7-DA67-7794-35E2-4DB12839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9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8A9F-3FD5-01E6-1E9E-98AE8EF9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45D0-8C92-2560-7C4E-F60FAD85F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4684-87A5-EBB4-A76C-BE21CCC1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03577-DDD3-8831-6E19-3EE7B92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DDB9-3A40-26B7-69E4-A5615B5F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9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1072-13A9-80D7-DFE1-1353B74C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4E018-BB4F-FA06-C030-F8A8B769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558BD-6AA3-248D-4CCB-6D1B76B1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68BB1-EC28-424A-ADD9-7EB48E54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AABDE-4AAB-30AF-F233-C4A8D6EA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505F-7964-C59E-7C2B-870746DC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F835-9AAB-14A2-4AC4-AED2CDD0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1E6FF-F288-786D-D7BC-E4F5E355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977A8-53BA-1FBE-1C77-7B0FD314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AFC65-8F8B-A44B-4019-DE628BF7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7CE02-1E73-DBFF-98D1-5062E22F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1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2DCA-F4D4-60C4-E5D3-A0CFFBD6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F0A27-213D-754C-E1F5-F1DC74343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7492C-4103-1785-C5A7-04CCBA9D1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E99A1-1112-6C3E-874D-CFC0C3CE7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B31C-3C82-E0F1-373C-07C0C4AD5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3EF7E-38BE-A44D-7B73-B2E977E8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C40A0-9B75-AAD4-17E8-FAE19349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B985-5993-8260-F165-69DB5261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8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C863-A94A-7599-74DD-08C790E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6620-07E7-C3E0-3773-98C037D1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F6B79-6E5B-F241-BC96-948BEFEC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5BBAC-5E54-B35E-4A81-98E5BB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4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8F7D8-36B1-8C5C-892B-579F315F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FB45E-3EFE-C1F2-3721-175F1E8C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084D-536D-D3D0-4FEB-7511F0AA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A2DC-5394-3D91-FD6F-88F2ECD1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9B85-A8E7-6BF2-42E1-51DE0120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5D1F3-8B6C-B95F-6293-2D58C1B3F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B7FBF-1D37-8A57-97FC-B9748087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A7DFF-8960-8036-74CB-878D506F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CEC13-7598-2962-4514-0F40BB4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6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BE99-CDAD-A238-07DB-3F1E02ED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08022-07ED-9DD4-4CB3-0A5EF0A22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2B01C-3739-CAE4-1FDF-BAAAD2CD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6C671-E00C-DA8F-D6E9-95BB67A0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0A87B-16FE-4599-73DE-D1935820D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11477-5850-431F-8E7D-70E4FA9D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4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3770E-BDBB-8906-4722-C3170BA2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0F199-87DF-8AFE-4AAA-EE696B0A6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A173-E7E9-2CD1-E6C6-300A278DE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0FF342-2508-4151-B5D9-36B6C873B19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5F61-B649-3ACB-A4C2-43C3DA1AF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53FB-0045-63E0-C7A3-E53277CE6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007F68-D8FA-4861-AD4F-149EAFC0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883B4-F22E-53B9-0CB9-2CCE1407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71022"/>
            <a:ext cx="11488753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0E829-9AF7-CABE-7085-E33BA819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742F8-B624-C272-B4E1-269D5977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6" y="225700"/>
            <a:ext cx="11440356" cy="64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D6A58-EE67-1810-3FDF-40949654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EB472-A615-FDA8-C6C6-7F5A603C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995287"/>
            <a:ext cx="893569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7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A87F-39D0-0371-6C07-AC1574E2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55" y="60152"/>
            <a:ext cx="5544324" cy="32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B64AF-C361-4512-A337-4BFF6FC6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99" y="3498565"/>
            <a:ext cx="10207747" cy="291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E2F34-A545-DA3D-E72E-0E18D2562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99" y="443771"/>
            <a:ext cx="10207747" cy="3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647DC-AED9-A3E1-759D-3002FDA4E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F3CF7-6AE2-0FB0-46EF-C14E0710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4" y="666712"/>
            <a:ext cx="11697985" cy="50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4A9B5-2ABD-DB99-B0CB-B432BFFE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9"/>
          <a:stretch/>
        </p:blipFill>
        <p:spPr>
          <a:xfrm>
            <a:off x="457200" y="573641"/>
            <a:ext cx="11277600" cy="57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C7E55-857B-458D-47E2-C8330355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BAD86B-1004-8439-76E9-9251A465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7" r="2856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B77108-4385-C661-EFF7-59C520E2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90" r="16345" b="-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C1AA8-E2AB-3A78-323D-067E880A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015196"/>
            <a:ext cx="11529544" cy="48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6FC0F-A8F9-1776-5CF1-E0939BD6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2" y="379994"/>
            <a:ext cx="11343649" cy="58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3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852F8-D325-F128-AD02-8419FD46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0" y="513488"/>
            <a:ext cx="11495314" cy="58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D4AF-8FB9-874B-A896-0365F8C0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4" y="549514"/>
            <a:ext cx="11517086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21273-79F6-9025-8533-2D8A0C46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8" y="640803"/>
            <a:ext cx="11474804" cy="58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0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D75F4-8AF7-401A-0C62-A50098AB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9A552-CBEA-0491-1806-9375F0A1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42" y="589661"/>
            <a:ext cx="11450516" cy="58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6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BA3A0-96C0-82AC-0019-9DC653F3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3" y="366876"/>
            <a:ext cx="11603027" cy="61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18492-6C53-9F67-5537-07EFA4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381915"/>
            <a:ext cx="10395857" cy="64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Koul, Anshi</dc:creator>
  <cp:lastModifiedBy>Koul, Anshi</cp:lastModifiedBy>
  <cp:revision>1</cp:revision>
  <dcterms:created xsi:type="dcterms:W3CDTF">2025-03-04T14:50:44Z</dcterms:created>
  <dcterms:modified xsi:type="dcterms:W3CDTF">2025-03-04T15:27:56Z</dcterms:modified>
</cp:coreProperties>
</file>